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1498-9ABE-4454-8FCD-C0B540A17181}" type="datetimeFigureOut">
              <a:rPr lang="nl-NL" smtClean="0"/>
              <a:t>14-1-2016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85CE-FC41-4665-B8B8-3EC9FCF711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958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1498-9ABE-4454-8FCD-C0B540A17181}" type="datetimeFigureOut">
              <a:rPr lang="nl-NL" smtClean="0"/>
              <a:t>14-1-2016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85CE-FC41-4665-B8B8-3EC9FCF711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034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1498-9ABE-4454-8FCD-C0B540A17181}" type="datetimeFigureOut">
              <a:rPr lang="nl-NL" smtClean="0"/>
              <a:t>14-1-2016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85CE-FC41-4665-B8B8-3EC9FCF711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946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1498-9ABE-4454-8FCD-C0B540A17181}" type="datetimeFigureOut">
              <a:rPr lang="nl-NL" smtClean="0"/>
              <a:t>14-1-2016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85CE-FC41-4665-B8B8-3EC9FCF711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442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1498-9ABE-4454-8FCD-C0B540A17181}" type="datetimeFigureOut">
              <a:rPr lang="nl-NL" smtClean="0"/>
              <a:t>14-1-2016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85CE-FC41-4665-B8B8-3EC9FCF711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27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1498-9ABE-4454-8FCD-C0B540A17181}" type="datetimeFigureOut">
              <a:rPr lang="nl-NL" smtClean="0"/>
              <a:t>14-1-2016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85CE-FC41-4665-B8B8-3EC9FCF711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613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1498-9ABE-4454-8FCD-C0B540A17181}" type="datetimeFigureOut">
              <a:rPr lang="nl-NL" smtClean="0"/>
              <a:t>14-1-2016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85CE-FC41-4665-B8B8-3EC9FCF711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232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1498-9ABE-4454-8FCD-C0B540A17181}" type="datetimeFigureOut">
              <a:rPr lang="nl-NL" smtClean="0"/>
              <a:t>14-1-2016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85CE-FC41-4665-B8B8-3EC9FCF711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494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1498-9ABE-4454-8FCD-C0B540A17181}" type="datetimeFigureOut">
              <a:rPr lang="nl-NL" smtClean="0"/>
              <a:t>14-1-2016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85CE-FC41-4665-B8B8-3EC9FCF711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18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1498-9ABE-4454-8FCD-C0B540A17181}" type="datetimeFigureOut">
              <a:rPr lang="nl-NL" smtClean="0"/>
              <a:t>14-1-2016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85CE-FC41-4665-B8B8-3EC9FCF711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6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C1498-9ABE-4454-8FCD-C0B540A17181}" type="datetimeFigureOut">
              <a:rPr lang="nl-NL" smtClean="0"/>
              <a:t>14-1-2016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85CE-FC41-4665-B8B8-3EC9FCF711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130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C1498-9ABE-4454-8FCD-C0B540A17181}" type="datetimeFigureOut">
              <a:rPr lang="nl-NL" smtClean="0"/>
              <a:t>14-1-2016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885CE-FC41-4665-B8B8-3EC9FCF711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579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Vaste planten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In het </a:t>
            </a:r>
            <a:r>
              <a:rPr lang="nl-NL" smtClean="0"/>
              <a:t>openbaar groen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54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9)		</a:t>
            </a:r>
            <a:r>
              <a:rPr lang="nl-NL" dirty="0" err="1" smtClean="0"/>
              <a:t>Vinca</a:t>
            </a:r>
            <a:r>
              <a:rPr lang="nl-NL" dirty="0" smtClean="0"/>
              <a:t> minor  						maagdenpalm</a:t>
            </a:r>
            <a:endParaRPr lang="nl-NL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21582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3238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34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10)		Verbena </a:t>
            </a:r>
            <a:r>
              <a:rPr lang="nl-NL" dirty="0" err="1" smtClean="0"/>
              <a:t>bonariensis</a:t>
            </a:r>
            <a:r>
              <a:rPr lang="nl-NL" dirty="0" smtClean="0"/>
              <a:t> 				ijzerhard</a:t>
            </a:r>
            <a:endParaRPr lang="nl-N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04864"/>
            <a:ext cx="273630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8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1)		</a:t>
            </a:r>
            <a:r>
              <a:rPr lang="nl-NL" dirty="0" err="1" smtClean="0"/>
              <a:t>Alchemillia</a:t>
            </a:r>
            <a:r>
              <a:rPr lang="nl-NL" dirty="0" smtClean="0"/>
              <a:t> </a:t>
            </a:r>
            <a:r>
              <a:rPr lang="nl-NL" dirty="0" err="1" smtClean="0"/>
              <a:t>mollis</a:t>
            </a:r>
            <a:r>
              <a:rPr lang="nl-NL" dirty="0" smtClean="0"/>
              <a:t> 				vrouwenmantel</a:t>
            </a:r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2897957" cy="288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68" y="2636912"/>
            <a:ext cx="219456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024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2)		</a:t>
            </a:r>
            <a:r>
              <a:rPr lang="nl-NL" dirty="0" err="1" smtClean="0"/>
              <a:t>Epimedium</a:t>
            </a:r>
            <a:r>
              <a:rPr lang="nl-NL" dirty="0" smtClean="0"/>
              <a:t> </a:t>
            </a:r>
            <a:r>
              <a:rPr lang="nl-NL" dirty="0" err="1" smtClean="0"/>
              <a:t>rubrum</a:t>
            </a:r>
            <a:r>
              <a:rPr lang="nl-NL" dirty="0" smtClean="0"/>
              <a:t> </a:t>
            </a:r>
            <a:br>
              <a:rPr lang="nl-NL" dirty="0" smtClean="0"/>
            </a:br>
            <a:r>
              <a:rPr lang="nl-NL" dirty="0"/>
              <a:t>	</a:t>
            </a:r>
            <a:r>
              <a:rPr lang="nl-NL" dirty="0" smtClean="0"/>
              <a:t>	elfenbloem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04864"/>
            <a:ext cx="19050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76945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931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3)		</a:t>
            </a:r>
            <a:r>
              <a:rPr lang="nl-NL" dirty="0" err="1" smtClean="0"/>
              <a:t>Liriope</a:t>
            </a:r>
            <a:r>
              <a:rPr lang="nl-NL" dirty="0" smtClean="0"/>
              <a:t> </a:t>
            </a:r>
            <a:r>
              <a:rPr lang="nl-NL" dirty="0" err="1" smtClean="0"/>
              <a:t>muscari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>	</a:t>
            </a:r>
            <a:r>
              <a:rPr lang="nl-NL" dirty="0" smtClean="0"/>
              <a:t>	leliegras</a:t>
            </a:r>
            <a:endParaRPr lang="nl-N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2512"/>
            <a:ext cx="4147356" cy="27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11464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94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4)		Miscanthus </a:t>
            </a:r>
            <a:r>
              <a:rPr lang="nl-NL" dirty="0" err="1" smtClean="0"/>
              <a:t>sinensis</a:t>
            </a:r>
            <a:r>
              <a:rPr lang="nl-NL" dirty="0" smtClean="0"/>
              <a:t>				prachtriet</a:t>
            </a:r>
            <a:endParaRPr lang="nl-N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34934"/>
            <a:ext cx="394936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3528392" cy="2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72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5)		</a:t>
            </a:r>
            <a:r>
              <a:rPr lang="nl-NL" dirty="0" err="1" smtClean="0"/>
              <a:t>Nepeta</a:t>
            </a:r>
            <a:r>
              <a:rPr lang="nl-NL" dirty="0" smtClean="0"/>
              <a:t> </a:t>
            </a:r>
            <a:r>
              <a:rPr lang="nl-NL" dirty="0" err="1" smtClean="0"/>
              <a:t>faasenii</a:t>
            </a:r>
            <a:r>
              <a:rPr lang="nl-NL" dirty="0" smtClean="0"/>
              <a:t> 					kattenkruid</a:t>
            </a:r>
            <a:endParaRPr lang="nl-N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31718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08920"/>
            <a:ext cx="3453765" cy="258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99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 smtClean="0"/>
              <a:t>6)		</a:t>
            </a:r>
            <a:r>
              <a:rPr lang="nl-NL" dirty="0" err="1" smtClean="0"/>
              <a:t>Pachysandra</a:t>
            </a:r>
            <a:r>
              <a:rPr lang="nl-NL" dirty="0" smtClean="0"/>
              <a:t> </a:t>
            </a:r>
            <a:r>
              <a:rPr lang="nl-NL" dirty="0" err="1" smtClean="0"/>
              <a:t>terminales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		schaduwkruid</a:t>
            </a:r>
            <a:endParaRPr lang="nl-N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49971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92896"/>
            <a:ext cx="3405188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55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7)		</a:t>
            </a:r>
            <a:r>
              <a:rPr lang="nl-NL" dirty="0" err="1" smtClean="0"/>
              <a:t>Rudbeckia</a:t>
            </a:r>
            <a:r>
              <a:rPr lang="nl-NL" dirty="0" smtClean="0"/>
              <a:t> </a:t>
            </a:r>
            <a:r>
              <a:rPr lang="nl-NL" dirty="0" err="1" smtClean="0"/>
              <a:t>triloba</a:t>
            </a:r>
            <a:r>
              <a:rPr lang="nl-NL" dirty="0" smtClean="0"/>
              <a:t> 				zonnehoed</a:t>
            </a:r>
            <a:endParaRPr lang="nl-N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91527"/>
            <a:ext cx="28575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92896"/>
            <a:ext cx="3638533" cy="24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79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smtClean="0"/>
              <a:t>8)		</a:t>
            </a:r>
            <a:r>
              <a:rPr lang="nl-NL" dirty="0" err="1" smtClean="0"/>
              <a:t>Sedum</a:t>
            </a:r>
            <a:r>
              <a:rPr lang="nl-NL" dirty="0" smtClean="0"/>
              <a:t> </a:t>
            </a:r>
            <a:r>
              <a:rPr lang="nl-NL" dirty="0" err="1" smtClean="0"/>
              <a:t>spectabile</a:t>
            </a:r>
            <a:r>
              <a:rPr lang="nl-NL" dirty="0" smtClean="0"/>
              <a:t> 				</a:t>
            </a:r>
            <a:r>
              <a:rPr lang="nl-NL" dirty="0" err="1" smtClean="0"/>
              <a:t>vetkruid</a:t>
            </a:r>
            <a:endParaRPr lang="nl-N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45271"/>
            <a:ext cx="3177278" cy="238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3756287" cy="237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53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26</Words>
  <Application>Microsoft Office PowerPoint</Application>
  <PresentationFormat>Diavoorstelling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2" baseType="lpstr">
      <vt:lpstr>Kantoorthema</vt:lpstr>
      <vt:lpstr>Vaste planten</vt:lpstr>
      <vt:lpstr>1)  Alchemillia mollis     vrouwenmantel</vt:lpstr>
      <vt:lpstr>2)  Epimedium rubrum    elfenbloem</vt:lpstr>
      <vt:lpstr>3)  Liriope muscari   leliegras</vt:lpstr>
      <vt:lpstr>4)  Miscanthus sinensis    prachtriet</vt:lpstr>
      <vt:lpstr>5)  Nepeta faasenii      kattenkruid</vt:lpstr>
      <vt:lpstr>6)  Pachysandra terminales   schaduwkruid</vt:lpstr>
      <vt:lpstr>7)  Rudbeckia triloba     zonnehoed</vt:lpstr>
      <vt:lpstr>8)  Sedum spectabile     vetkruid</vt:lpstr>
      <vt:lpstr>9)  Vinca minor        maagdenpalm</vt:lpstr>
      <vt:lpstr>10)  Verbena bonariensis     ijzerhard</vt:lpstr>
    </vt:vector>
  </TitlesOfParts>
  <Company>AOC Oost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Wim Bloemberg</dc:creator>
  <cp:lastModifiedBy>Wim Bloemberg</cp:lastModifiedBy>
  <cp:revision>14</cp:revision>
  <dcterms:created xsi:type="dcterms:W3CDTF">2015-12-14T07:44:03Z</dcterms:created>
  <dcterms:modified xsi:type="dcterms:W3CDTF">2016-01-14T12:14:40Z</dcterms:modified>
</cp:coreProperties>
</file>